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87" r:id="rId3"/>
    <p:sldId id="28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96E"/>
    <a:srgbClr val="F2F2F2"/>
    <a:srgbClr val="D5E5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657F8-8B6E-F34E-B039-E9B54D1FECB8}" v="45" dt="2024-08-24T07:53:05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70"/>
  </p:normalViewPr>
  <p:slideViewPr>
    <p:cSldViewPr snapToGrid="0">
      <p:cViewPr varScale="1">
        <p:scale>
          <a:sx n="89" d="100"/>
          <a:sy n="89" d="100"/>
        </p:scale>
        <p:origin x="1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B3F74-7A1B-49E0-AFE4-1A3DC3794593}" type="doc">
      <dgm:prSet loTypeId="urn:microsoft.com/office/officeart/2018/2/layout/IconVerticalSolidList" loCatId="icon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0963A2-26E6-4503-92B0-1707154FEA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Regular oral presentations last 15 minutes and include a 12-minute speech by the presenting author and an additional 3 minutes for questions from the audience. Plenary presentations last 45 minutes (35 minutes speaking time and 10 minutes for discussion).</a:t>
          </a:r>
        </a:p>
      </dgm:t>
    </dgm:pt>
    <dgm:pt modelId="{C7C3D113-90FE-4C4F-9E33-A29194D735FA}" type="parTrans" cxnId="{7F156ED3-6126-49FC-9671-E1DCA8A47E83}">
      <dgm:prSet/>
      <dgm:spPr/>
      <dgm:t>
        <a:bodyPr/>
        <a:lstStyle/>
        <a:p>
          <a:endParaRPr lang="en-US" sz="2200"/>
        </a:p>
      </dgm:t>
    </dgm:pt>
    <dgm:pt modelId="{77172B63-D495-4CC7-91FA-24D63BD9D7F5}" type="sibTrans" cxnId="{7F156ED3-6126-49FC-9671-E1DCA8A47E83}">
      <dgm:prSet/>
      <dgm:spPr/>
      <dgm:t>
        <a:bodyPr/>
        <a:lstStyle/>
        <a:p>
          <a:endParaRPr lang="en-US" sz="2200"/>
        </a:p>
      </dgm:t>
    </dgm:pt>
    <dgm:pt modelId="{EDA7AC5B-BAD4-4B2D-94D3-5F991FC237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Oral presentations should be submitted in Microsoft PowerPoint format (.pptx file) or Adobe Acrobat Reader format (.pdf file). Preferably, the widescreen format (16:9) should be used. The file should be submitted electronically (USB stick) to the Registration Desk at least one session before the presentation. </a:t>
          </a:r>
        </a:p>
      </dgm:t>
    </dgm:pt>
    <dgm:pt modelId="{3655B041-C3EE-4365-AAB3-8A639F681A56}" type="parTrans" cxnId="{F4F3CF8F-271C-4E02-83F1-BF8990A5E923}">
      <dgm:prSet/>
      <dgm:spPr/>
      <dgm:t>
        <a:bodyPr/>
        <a:lstStyle/>
        <a:p>
          <a:endParaRPr lang="en-US" sz="2200"/>
        </a:p>
      </dgm:t>
    </dgm:pt>
    <dgm:pt modelId="{FEA88948-F97C-4238-B09A-93ED5CCED87F}" type="sibTrans" cxnId="{F4F3CF8F-271C-4E02-83F1-BF8990A5E923}">
      <dgm:prSet/>
      <dgm:spPr/>
      <dgm:t>
        <a:bodyPr/>
        <a:lstStyle/>
        <a:p>
          <a:endParaRPr lang="en-US" sz="2200"/>
        </a:p>
      </dgm:t>
    </dgm:pt>
    <dgm:pt modelId="{45036702-8272-474F-93EA-2EF192BB04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In order to keep to the schedule, all authors are asked to strictly adhere to their schedule and the duration of their presentations.</a:t>
          </a:r>
        </a:p>
      </dgm:t>
    </dgm:pt>
    <dgm:pt modelId="{7F067FAD-C1B1-4E69-B014-5AF5FE4ECD55}" type="parTrans" cxnId="{139D820F-599C-42ED-AA50-65928BD113C2}">
      <dgm:prSet/>
      <dgm:spPr/>
      <dgm:t>
        <a:bodyPr/>
        <a:lstStyle/>
        <a:p>
          <a:endParaRPr lang="en-US" sz="2200"/>
        </a:p>
      </dgm:t>
    </dgm:pt>
    <dgm:pt modelId="{F65CBA73-D3E7-4989-B60F-2D756A483A4B}" type="sibTrans" cxnId="{139D820F-599C-42ED-AA50-65928BD113C2}">
      <dgm:prSet/>
      <dgm:spPr/>
      <dgm:t>
        <a:bodyPr/>
        <a:lstStyle/>
        <a:p>
          <a:endParaRPr lang="en-US" sz="2200"/>
        </a:p>
      </dgm:t>
    </dgm:pt>
    <dgm:pt modelId="{2227E0FC-CEA2-4967-955F-667B32EE1440}" type="pres">
      <dgm:prSet presAssocID="{67EB3F74-7A1B-49E0-AFE4-1A3DC3794593}" presName="root" presStyleCnt="0">
        <dgm:presLayoutVars>
          <dgm:dir/>
          <dgm:resizeHandles val="exact"/>
        </dgm:presLayoutVars>
      </dgm:prSet>
      <dgm:spPr/>
    </dgm:pt>
    <dgm:pt modelId="{6EFA684C-C671-4042-B97B-503E52E8E64E}" type="pres">
      <dgm:prSet presAssocID="{CF0963A2-26E6-4503-92B0-1707154FEA21}" presName="compNode" presStyleCnt="0"/>
      <dgm:spPr/>
    </dgm:pt>
    <dgm:pt modelId="{1A56FD60-799E-43F8-B273-7AC41D3943B7}" type="pres">
      <dgm:prSet presAssocID="{CF0963A2-26E6-4503-92B0-1707154FEA21}" presName="bgRect" presStyleLbl="bgShp" presStyleIdx="0" presStyleCnt="3"/>
      <dgm:spPr/>
    </dgm:pt>
    <dgm:pt modelId="{61F23DBE-DD00-4587-BAC1-80248D973EAA}" type="pres">
      <dgm:prSet presAssocID="{CF0963A2-26E6-4503-92B0-1707154FEA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Λέκτορας"/>
        </a:ext>
      </dgm:extLst>
    </dgm:pt>
    <dgm:pt modelId="{E198882B-8EB7-4CBC-A209-454DAC3DB22A}" type="pres">
      <dgm:prSet presAssocID="{CF0963A2-26E6-4503-92B0-1707154FEA21}" presName="spaceRect" presStyleCnt="0"/>
      <dgm:spPr/>
    </dgm:pt>
    <dgm:pt modelId="{E8EA5FAD-C7B2-42F7-A7CB-5DE98AFB2F85}" type="pres">
      <dgm:prSet presAssocID="{CF0963A2-26E6-4503-92B0-1707154FEA21}" presName="parTx" presStyleLbl="revTx" presStyleIdx="0" presStyleCnt="3">
        <dgm:presLayoutVars>
          <dgm:chMax val="0"/>
          <dgm:chPref val="0"/>
        </dgm:presLayoutVars>
      </dgm:prSet>
      <dgm:spPr/>
    </dgm:pt>
    <dgm:pt modelId="{893B9A56-4A78-4DE5-9260-3B0EA799EEA1}" type="pres">
      <dgm:prSet presAssocID="{77172B63-D495-4CC7-91FA-24D63BD9D7F5}" presName="sibTrans" presStyleCnt="0"/>
      <dgm:spPr/>
    </dgm:pt>
    <dgm:pt modelId="{6571BDBA-D779-4515-9A18-E92B69754119}" type="pres">
      <dgm:prSet presAssocID="{EDA7AC5B-BAD4-4B2D-94D3-5F991FC23767}" presName="compNode" presStyleCnt="0"/>
      <dgm:spPr/>
    </dgm:pt>
    <dgm:pt modelId="{7F38C3CC-8340-459E-BDDC-A70BD9C79E0F}" type="pres">
      <dgm:prSet presAssocID="{EDA7AC5B-BAD4-4B2D-94D3-5F991FC23767}" presName="bgRect" presStyleLbl="bgShp" presStyleIdx="1" presStyleCnt="3"/>
      <dgm:spPr/>
    </dgm:pt>
    <dgm:pt modelId="{2DD90C52-966D-4597-B65B-BBB751CA46A2}" type="pres">
      <dgm:prSet presAssocID="{EDA7AC5B-BAD4-4B2D-94D3-5F991FC237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633EBA33-3AFA-406C-81A0-87D3B6EDBC95}" type="pres">
      <dgm:prSet presAssocID="{EDA7AC5B-BAD4-4B2D-94D3-5F991FC23767}" presName="spaceRect" presStyleCnt="0"/>
      <dgm:spPr/>
    </dgm:pt>
    <dgm:pt modelId="{9769931F-AE37-4B8D-A080-78912B5E33C4}" type="pres">
      <dgm:prSet presAssocID="{EDA7AC5B-BAD4-4B2D-94D3-5F991FC23767}" presName="parTx" presStyleLbl="revTx" presStyleIdx="1" presStyleCnt="3">
        <dgm:presLayoutVars>
          <dgm:chMax val="0"/>
          <dgm:chPref val="0"/>
        </dgm:presLayoutVars>
      </dgm:prSet>
      <dgm:spPr/>
    </dgm:pt>
    <dgm:pt modelId="{58F5B514-44CF-4092-AAF1-A79AE2D5987C}" type="pres">
      <dgm:prSet presAssocID="{FEA88948-F97C-4238-B09A-93ED5CCED87F}" presName="sibTrans" presStyleCnt="0"/>
      <dgm:spPr/>
    </dgm:pt>
    <dgm:pt modelId="{F693C502-11AD-4668-A197-EC5E350D23F7}" type="pres">
      <dgm:prSet presAssocID="{45036702-8272-474F-93EA-2EF192BB0429}" presName="compNode" presStyleCnt="0"/>
      <dgm:spPr/>
    </dgm:pt>
    <dgm:pt modelId="{AAF6786D-E6AA-4C8A-9C07-638F39A49C0E}" type="pres">
      <dgm:prSet presAssocID="{45036702-8272-474F-93EA-2EF192BB0429}" presName="bgRect" presStyleLbl="bgShp" presStyleIdx="2" presStyleCnt="3"/>
      <dgm:spPr/>
    </dgm:pt>
    <dgm:pt modelId="{107FE504-9FC7-4E7F-9843-7BE026DD498F}" type="pres">
      <dgm:prSet presAssocID="{45036702-8272-474F-93EA-2EF192BB04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452F301-9DC2-4508-92DB-2F082C07E119}" type="pres">
      <dgm:prSet presAssocID="{45036702-8272-474F-93EA-2EF192BB0429}" presName="spaceRect" presStyleCnt="0"/>
      <dgm:spPr/>
    </dgm:pt>
    <dgm:pt modelId="{1A6ADD8D-DE61-43C0-B8D5-F9E68E2748FE}" type="pres">
      <dgm:prSet presAssocID="{45036702-8272-474F-93EA-2EF192BB04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39D820F-599C-42ED-AA50-65928BD113C2}" srcId="{67EB3F74-7A1B-49E0-AFE4-1A3DC3794593}" destId="{45036702-8272-474F-93EA-2EF192BB0429}" srcOrd="2" destOrd="0" parTransId="{7F067FAD-C1B1-4E69-B014-5AF5FE4ECD55}" sibTransId="{F65CBA73-D3E7-4989-B60F-2D756A483A4B}"/>
    <dgm:cxn modelId="{AB4A5F2A-DB57-48C1-91A5-01D47BC9CD38}" type="presOf" srcId="{CF0963A2-26E6-4503-92B0-1707154FEA21}" destId="{E8EA5FAD-C7B2-42F7-A7CB-5DE98AFB2F85}" srcOrd="0" destOrd="0" presId="urn:microsoft.com/office/officeart/2018/2/layout/IconVerticalSolidList"/>
    <dgm:cxn modelId="{F4F3CF8F-271C-4E02-83F1-BF8990A5E923}" srcId="{67EB3F74-7A1B-49E0-AFE4-1A3DC3794593}" destId="{EDA7AC5B-BAD4-4B2D-94D3-5F991FC23767}" srcOrd="1" destOrd="0" parTransId="{3655B041-C3EE-4365-AAB3-8A639F681A56}" sibTransId="{FEA88948-F97C-4238-B09A-93ED5CCED87F}"/>
    <dgm:cxn modelId="{1C918BA5-1322-4AAA-B10D-2881FB9033DE}" type="presOf" srcId="{45036702-8272-474F-93EA-2EF192BB0429}" destId="{1A6ADD8D-DE61-43C0-B8D5-F9E68E2748FE}" srcOrd="0" destOrd="0" presId="urn:microsoft.com/office/officeart/2018/2/layout/IconVerticalSolidList"/>
    <dgm:cxn modelId="{FFC2C9B3-9F5C-43D3-A29C-B42046B9DF67}" type="presOf" srcId="{67EB3F74-7A1B-49E0-AFE4-1A3DC3794593}" destId="{2227E0FC-CEA2-4967-955F-667B32EE1440}" srcOrd="0" destOrd="0" presId="urn:microsoft.com/office/officeart/2018/2/layout/IconVerticalSolidList"/>
    <dgm:cxn modelId="{7F156ED3-6126-49FC-9671-E1DCA8A47E83}" srcId="{67EB3F74-7A1B-49E0-AFE4-1A3DC3794593}" destId="{CF0963A2-26E6-4503-92B0-1707154FEA21}" srcOrd="0" destOrd="0" parTransId="{C7C3D113-90FE-4C4F-9E33-A29194D735FA}" sibTransId="{77172B63-D495-4CC7-91FA-24D63BD9D7F5}"/>
    <dgm:cxn modelId="{6A03F4D8-929D-468F-9765-51ADB49BDB0C}" type="presOf" srcId="{EDA7AC5B-BAD4-4B2D-94D3-5F991FC23767}" destId="{9769931F-AE37-4B8D-A080-78912B5E33C4}" srcOrd="0" destOrd="0" presId="urn:microsoft.com/office/officeart/2018/2/layout/IconVerticalSolidList"/>
    <dgm:cxn modelId="{49011F78-E43F-43D8-A3E2-980A3082B94D}" type="presParOf" srcId="{2227E0FC-CEA2-4967-955F-667B32EE1440}" destId="{6EFA684C-C671-4042-B97B-503E52E8E64E}" srcOrd="0" destOrd="0" presId="urn:microsoft.com/office/officeart/2018/2/layout/IconVerticalSolidList"/>
    <dgm:cxn modelId="{88B75033-69BD-4811-9B87-33644C863675}" type="presParOf" srcId="{6EFA684C-C671-4042-B97B-503E52E8E64E}" destId="{1A56FD60-799E-43F8-B273-7AC41D3943B7}" srcOrd="0" destOrd="0" presId="urn:microsoft.com/office/officeart/2018/2/layout/IconVerticalSolidList"/>
    <dgm:cxn modelId="{9E890486-E54B-4CD9-AAB5-98D3C3344024}" type="presParOf" srcId="{6EFA684C-C671-4042-B97B-503E52E8E64E}" destId="{61F23DBE-DD00-4587-BAC1-80248D973EAA}" srcOrd="1" destOrd="0" presId="urn:microsoft.com/office/officeart/2018/2/layout/IconVerticalSolidList"/>
    <dgm:cxn modelId="{3B4E6EAD-05F9-4C07-BB9F-62DF9EF770F8}" type="presParOf" srcId="{6EFA684C-C671-4042-B97B-503E52E8E64E}" destId="{E198882B-8EB7-4CBC-A209-454DAC3DB22A}" srcOrd="2" destOrd="0" presId="urn:microsoft.com/office/officeart/2018/2/layout/IconVerticalSolidList"/>
    <dgm:cxn modelId="{ADC3264B-20CA-40B8-98E5-9498AAFFB36C}" type="presParOf" srcId="{6EFA684C-C671-4042-B97B-503E52E8E64E}" destId="{E8EA5FAD-C7B2-42F7-A7CB-5DE98AFB2F85}" srcOrd="3" destOrd="0" presId="urn:microsoft.com/office/officeart/2018/2/layout/IconVerticalSolidList"/>
    <dgm:cxn modelId="{045E8BB2-6851-4842-83EB-900A793EC855}" type="presParOf" srcId="{2227E0FC-CEA2-4967-955F-667B32EE1440}" destId="{893B9A56-4A78-4DE5-9260-3B0EA799EEA1}" srcOrd="1" destOrd="0" presId="urn:microsoft.com/office/officeart/2018/2/layout/IconVerticalSolidList"/>
    <dgm:cxn modelId="{19DAAAC7-8CF1-4249-8AE8-AC7829AED168}" type="presParOf" srcId="{2227E0FC-CEA2-4967-955F-667B32EE1440}" destId="{6571BDBA-D779-4515-9A18-E92B69754119}" srcOrd="2" destOrd="0" presId="urn:microsoft.com/office/officeart/2018/2/layout/IconVerticalSolidList"/>
    <dgm:cxn modelId="{0EAFFB64-3DE0-4B43-823D-DE623F310198}" type="presParOf" srcId="{6571BDBA-D779-4515-9A18-E92B69754119}" destId="{7F38C3CC-8340-459E-BDDC-A70BD9C79E0F}" srcOrd="0" destOrd="0" presId="urn:microsoft.com/office/officeart/2018/2/layout/IconVerticalSolidList"/>
    <dgm:cxn modelId="{F22595AD-F709-4822-B46B-DF464ED1145C}" type="presParOf" srcId="{6571BDBA-D779-4515-9A18-E92B69754119}" destId="{2DD90C52-966D-4597-B65B-BBB751CA46A2}" srcOrd="1" destOrd="0" presId="urn:microsoft.com/office/officeart/2018/2/layout/IconVerticalSolidList"/>
    <dgm:cxn modelId="{2C609FEE-1185-4727-9162-20CF4FFBEE25}" type="presParOf" srcId="{6571BDBA-D779-4515-9A18-E92B69754119}" destId="{633EBA33-3AFA-406C-81A0-87D3B6EDBC95}" srcOrd="2" destOrd="0" presId="urn:microsoft.com/office/officeart/2018/2/layout/IconVerticalSolidList"/>
    <dgm:cxn modelId="{837D9650-A2F2-49C4-B102-1CF6A163404A}" type="presParOf" srcId="{6571BDBA-D779-4515-9A18-E92B69754119}" destId="{9769931F-AE37-4B8D-A080-78912B5E33C4}" srcOrd="3" destOrd="0" presId="urn:microsoft.com/office/officeart/2018/2/layout/IconVerticalSolidList"/>
    <dgm:cxn modelId="{3AD467E4-1AF5-4172-B139-DB497E1D0C69}" type="presParOf" srcId="{2227E0FC-CEA2-4967-955F-667B32EE1440}" destId="{58F5B514-44CF-4092-AAF1-A79AE2D5987C}" srcOrd="3" destOrd="0" presId="urn:microsoft.com/office/officeart/2018/2/layout/IconVerticalSolidList"/>
    <dgm:cxn modelId="{5CD83D3D-DD7F-4504-B32B-71129DEE48FE}" type="presParOf" srcId="{2227E0FC-CEA2-4967-955F-667B32EE1440}" destId="{F693C502-11AD-4668-A197-EC5E350D23F7}" srcOrd="4" destOrd="0" presId="urn:microsoft.com/office/officeart/2018/2/layout/IconVerticalSolidList"/>
    <dgm:cxn modelId="{9D7BDB8F-48CF-41B0-ABED-EC515B466D1F}" type="presParOf" srcId="{F693C502-11AD-4668-A197-EC5E350D23F7}" destId="{AAF6786D-E6AA-4C8A-9C07-638F39A49C0E}" srcOrd="0" destOrd="0" presId="urn:microsoft.com/office/officeart/2018/2/layout/IconVerticalSolidList"/>
    <dgm:cxn modelId="{47AC1788-2ECB-4730-8028-DB363DD28A01}" type="presParOf" srcId="{F693C502-11AD-4668-A197-EC5E350D23F7}" destId="{107FE504-9FC7-4E7F-9843-7BE026DD498F}" srcOrd="1" destOrd="0" presId="urn:microsoft.com/office/officeart/2018/2/layout/IconVerticalSolidList"/>
    <dgm:cxn modelId="{148A7CCE-2B98-4F5C-8F17-618F8BCABCB3}" type="presParOf" srcId="{F693C502-11AD-4668-A197-EC5E350D23F7}" destId="{5452F301-9DC2-4508-92DB-2F082C07E119}" srcOrd="2" destOrd="0" presId="urn:microsoft.com/office/officeart/2018/2/layout/IconVerticalSolidList"/>
    <dgm:cxn modelId="{279F635B-8A87-4310-8279-873FE5B4B1A9}" type="presParOf" srcId="{F693C502-11AD-4668-A197-EC5E350D23F7}" destId="{1A6ADD8D-DE61-43C0-B8D5-F9E68E2748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44C12-40E6-4063-AB47-0264E50F0C4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13D1B-AC2A-4ABC-91EC-A58D627352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1"/>
            <a:t>To assist you, we’ve prepared this template that you’re welcome to use. </a:t>
          </a:r>
          <a:endParaRPr lang="en-US" sz="2000"/>
        </a:p>
      </dgm:t>
    </dgm:pt>
    <dgm:pt modelId="{139FC327-B3A6-4A59-9193-DAC09992C842}" type="parTrans" cxnId="{9EAF15B9-2049-4827-8CCC-6F6D845E2153}">
      <dgm:prSet/>
      <dgm:spPr/>
      <dgm:t>
        <a:bodyPr/>
        <a:lstStyle/>
        <a:p>
          <a:endParaRPr lang="en-US" sz="2000"/>
        </a:p>
      </dgm:t>
    </dgm:pt>
    <dgm:pt modelId="{04E5CA84-6352-48C8-9E71-C1ABC37D9DD6}" type="sibTrans" cxnId="{9EAF15B9-2049-4827-8CCC-6F6D845E2153}">
      <dgm:prSet/>
      <dgm:spPr/>
      <dgm:t>
        <a:bodyPr/>
        <a:lstStyle/>
        <a:p>
          <a:endParaRPr lang="en-US" sz="2000"/>
        </a:p>
      </dgm:t>
    </dgm:pt>
    <dgm:pt modelId="{A4D30C41-1F83-46C8-AE43-0F8AC3A0AD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i="1"/>
            <a:t>You are free to use it at your discretion</a:t>
          </a:r>
          <a:r>
            <a:rPr lang="en-GB" sz="2000" i="1"/>
            <a:t>. </a:t>
          </a:r>
          <a:endParaRPr lang="en-US" sz="2000"/>
        </a:p>
      </dgm:t>
    </dgm:pt>
    <dgm:pt modelId="{4389AACA-8670-4CE6-934D-4A846957D88D}" type="parTrans" cxnId="{8206CE4D-649D-4EDA-BBBD-E275207ABB77}">
      <dgm:prSet/>
      <dgm:spPr/>
      <dgm:t>
        <a:bodyPr/>
        <a:lstStyle/>
        <a:p>
          <a:endParaRPr lang="en-US" sz="2000"/>
        </a:p>
      </dgm:t>
    </dgm:pt>
    <dgm:pt modelId="{13056AF1-26D9-4056-8791-BE8770B3298F}" type="sibTrans" cxnId="{8206CE4D-649D-4EDA-BBBD-E275207ABB77}">
      <dgm:prSet/>
      <dgm:spPr/>
      <dgm:t>
        <a:bodyPr/>
        <a:lstStyle/>
        <a:p>
          <a:endParaRPr lang="en-US" sz="2000"/>
        </a:p>
      </dgm:t>
    </dgm:pt>
    <dgm:pt modelId="{A29FFC7D-3079-4C10-A5EB-5B4F2FB80D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i="1"/>
            <a:t>If you find it helpful, great! If not, </a:t>
          </a:r>
          <a:r>
            <a:rPr lang="en-GB" sz="2000" b="1" i="1"/>
            <a:t>feel free to create your own design.</a:t>
          </a:r>
          <a:endParaRPr lang="en-US" sz="2000"/>
        </a:p>
      </dgm:t>
    </dgm:pt>
    <dgm:pt modelId="{5F3FEEFF-E544-4F67-B8C4-573F4EC009F5}" type="parTrans" cxnId="{84A289C6-759F-4331-BA0C-5ADF3BF5573F}">
      <dgm:prSet/>
      <dgm:spPr/>
      <dgm:t>
        <a:bodyPr/>
        <a:lstStyle/>
        <a:p>
          <a:endParaRPr lang="en-US" sz="2000"/>
        </a:p>
      </dgm:t>
    </dgm:pt>
    <dgm:pt modelId="{D9C1E463-4DF7-4320-8033-4F5564EF64FA}" type="sibTrans" cxnId="{84A289C6-759F-4331-BA0C-5ADF3BF5573F}">
      <dgm:prSet/>
      <dgm:spPr/>
      <dgm:t>
        <a:bodyPr/>
        <a:lstStyle/>
        <a:p>
          <a:endParaRPr lang="en-US" sz="2000"/>
        </a:p>
      </dgm:t>
    </dgm:pt>
    <dgm:pt modelId="{E8A39674-F257-4E3C-9DD9-D0B5B422C3DB}" type="pres">
      <dgm:prSet presAssocID="{52A44C12-40E6-4063-AB47-0264E50F0C47}" presName="root" presStyleCnt="0">
        <dgm:presLayoutVars>
          <dgm:dir/>
          <dgm:resizeHandles val="exact"/>
        </dgm:presLayoutVars>
      </dgm:prSet>
      <dgm:spPr/>
    </dgm:pt>
    <dgm:pt modelId="{C46E18D2-D77A-4966-945E-56A1E3362C5A}" type="pres">
      <dgm:prSet presAssocID="{DF313D1B-AC2A-4ABC-91EC-A58D62735274}" presName="compNode" presStyleCnt="0"/>
      <dgm:spPr/>
    </dgm:pt>
    <dgm:pt modelId="{47A13C28-491C-4813-B5E3-839FBB1ADB82}" type="pres">
      <dgm:prSet presAssocID="{DF313D1B-AC2A-4ABC-91EC-A58D627352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Έγγραφο"/>
        </a:ext>
      </dgm:extLst>
    </dgm:pt>
    <dgm:pt modelId="{B257256F-DC39-4693-9170-81E5A0E1A9FA}" type="pres">
      <dgm:prSet presAssocID="{DF313D1B-AC2A-4ABC-91EC-A58D62735274}" presName="spaceRect" presStyleCnt="0"/>
      <dgm:spPr/>
    </dgm:pt>
    <dgm:pt modelId="{BB527DDF-6139-4202-B1FF-6E83C0980AA0}" type="pres">
      <dgm:prSet presAssocID="{DF313D1B-AC2A-4ABC-91EC-A58D62735274}" presName="textRect" presStyleLbl="revTx" presStyleIdx="0" presStyleCnt="3">
        <dgm:presLayoutVars>
          <dgm:chMax val="1"/>
          <dgm:chPref val="1"/>
        </dgm:presLayoutVars>
      </dgm:prSet>
      <dgm:spPr/>
    </dgm:pt>
    <dgm:pt modelId="{BD2840C1-0A95-4D35-8AB3-25A73F72C6E6}" type="pres">
      <dgm:prSet presAssocID="{04E5CA84-6352-48C8-9E71-C1ABC37D9DD6}" presName="sibTrans" presStyleCnt="0"/>
      <dgm:spPr/>
    </dgm:pt>
    <dgm:pt modelId="{F4FD1736-C093-45E3-B70A-9D3078DAF6BE}" type="pres">
      <dgm:prSet presAssocID="{A4D30C41-1F83-46C8-AE43-0F8AC3A0AD28}" presName="compNode" presStyleCnt="0"/>
      <dgm:spPr/>
    </dgm:pt>
    <dgm:pt modelId="{4CAE4837-36EC-49CA-9703-E9D116A416DF}" type="pres">
      <dgm:prSet presAssocID="{A4D30C41-1F83-46C8-AE43-0F8AC3A0AD28}" presName="iconRect" presStyleLbl="node1" presStyleIdx="1" presStyleCnt="3"/>
      <dgm:spPr/>
    </dgm:pt>
    <dgm:pt modelId="{61A401A0-D6C2-482E-8F81-0A0FF2EAEC65}" type="pres">
      <dgm:prSet presAssocID="{A4D30C41-1F83-46C8-AE43-0F8AC3A0AD28}" presName="spaceRect" presStyleCnt="0"/>
      <dgm:spPr/>
    </dgm:pt>
    <dgm:pt modelId="{56DCE1E4-28BF-408E-B20C-2117AE8F4052}" type="pres">
      <dgm:prSet presAssocID="{A4D30C41-1F83-46C8-AE43-0F8AC3A0AD28}" presName="textRect" presStyleLbl="revTx" presStyleIdx="1" presStyleCnt="3">
        <dgm:presLayoutVars>
          <dgm:chMax val="1"/>
          <dgm:chPref val="1"/>
        </dgm:presLayoutVars>
      </dgm:prSet>
      <dgm:spPr/>
    </dgm:pt>
    <dgm:pt modelId="{963CDE8C-59AA-4C95-8BB9-4966F4C18F21}" type="pres">
      <dgm:prSet presAssocID="{13056AF1-26D9-4056-8791-BE8770B3298F}" presName="sibTrans" presStyleCnt="0"/>
      <dgm:spPr/>
    </dgm:pt>
    <dgm:pt modelId="{A1FA662D-20CA-4068-9F35-6F3174B33373}" type="pres">
      <dgm:prSet presAssocID="{A29FFC7D-3079-4C10-A5EB-5B4F2FB80DD8}" presName="compNode" presStyleCnt="0"/>
      <dgm:spPr/>
    </dgm:pt>
    <dgm:pt modelId="{62016226-68CE-4FDE-A8CE-C0D391CB4365}" type="pres">
      <dgm:prSet presAssocID="{A29FFC7D-3079-4C10-A5EB-5B4F2FB80DD8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Ροή εργασιών"/>
        </a:ext>
      </dgm:extLst>
    </dgm:pt>
    <dgm:pt modelId="{0D4FFC4E-0AC8-49BF-9FC3-00996C62A98F}" type="pres">
      <dgm:prSet presAssocID="{A29FFC7D-3079-4C10-A5EB-5B4F2FB80DD8}" presName="spaceRect" presStyleCnt="0"/>
      <dgm:spPr/>
    </dgm:pt>
    <dgm:pt modelId="{D54C7B9B-A225-42DA-A5CF-A3AF36F2D0AD}" type="pres">
      <dgm:prSet presAssocID="{A29FFC7D-3079-4C10-A5EB-5B4F2FB80D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06CE4D-649D-4EDA-BBBD-E275207ABB77}" srcId="{52A44C12-40E6-4063-AB47-0264E50F0C47}" destId="{A4D30C41-1F83-46C8-AE43-0F8AC3A0AD28}" srcOrd="1" destOrd="0" parTransId="{4389AACA-8670-4CE6-934D-4A846957D88D}" sibTransId="{13056AF1-26D9-4056-8791-BE8770B3298F}"/>
    <dgm:cxn modelId="{17B5B17B-B6B6-4A4B-942F-D702D4D55B87}" type="presOf" srcId="{A29FFC7D-3079-4C10-A5EB-5B4F2FB80DD8}" destId="{D54C7B9B-A225-42DA-A5CF-A3AF36F2D0AD}" srcOrd="0" destOrd="0" presId="urn:microsoft.com/office/officeart/2018/2/layout/IconLabelList"/>
    <dgm:cxn modelId="{18966C8E-E0C6-406B-8AB7-68562E26163A}" type="presOf" srcId="{DF313D1B-AC2A-4ABC-91EC-A58D62735274}" destId="{BB527DDF-6139-4202-B1FF-6E83C0980AA0}" srcOrd="0" destOrd="0" presId="urn:microsoft.com/office/officeart/2018/2/layout/IconLabelList"/>
    <dgm:cxn modelId="{8385F097-48BC-47FF-8674-AB7A87B3E5C2}" type="presOf" srcId="{A4D30C41-1F83-46C8-AE43-0F8AC3A0AD28}" destId="{56DCE1E4-28BF-408E-B20C-2117AE8F4052}" srcOrd="0" destOrd="0" presId="urn:microsoft.com/office/officeart/2018/2/layout/IconLabelList"/>
    <dgm:cxn modelId="{9EAF15B9-2049-4827-8CCC-6F6D845E2153}" srcId="{52A44C12-40E6-4063-AB47-0264E50F0C47}" destId="{DF313D1B-AC2A-4ABC-91EC-A58D62735274}" srcOrd="0" destOrd="0" parTransId="{139FC327-B3A6-4A59-9193-DAC09992C842}" sibTransId="{04E5CA84-6352-48C8-9E71-C1ABC37D9DD6}"/>
    <dgm:cxn modelId="{84A289C6-759F-4331-BA0C-5ADF3BF5573F}" srcId="{52A44C12-40E6-4063-AB47-0264E50F0C47}" destId="{A29FFC7D-3079-4C10-A5EB-5B4F2FB80DD8}" srcOrd="2" destOrd="0" parTransId="{5F3FEEFF-E544-4F67-B8C4-573F4EC009F5}" sibTransId="{D9C1E463-4DF7-4320-8033-4F5564EF64FA}"/>
    <dgm:cxn modelId="{06581CE6-38CD-433C-98F8-2CDD4B1DF6A0}" type="presOf" srcId="{52A44C12-40E6-4063-AB47-0264E50F0C47}" destId="{E8A39674-F257-4E3C-9DD9-D0B5B422C3DB}" srcOrd="0" destOrd="0" presId="urn:microsoft.com/office/officeart/2018/2/layout/IconLabelList"/>
    <dgm:cxn modelId="{ECC51406-8AFD-4F91-84CD-F54903D385D6}" type="presParOf" srcId="{E8A39674-F257-4E3C-9DD9-D0B5B422C3DB}" destId="{C46E18D2-D77A-4966-945E-56A1E3362C5A}" srcOrd="0" destOrd="0" presId="urn:microsoft.com/office/officeart/2018/2/layout/IconLabelList"/>
    <dgm:cxn modelId="{3FD9F474-FA39-43AC-8C50-EDE46FC1E8C6}" type="presParOf" srcId="{C46E18D2-D77A-4966-945E-56A1E3362C5A}" destId="{47A13C28-491C-4813-B5E3-839FBB1ADB82}" srcOrd="0" destOrd="0" presId="urn:microsoft.com/office/officeart/2018/2/layout/IconLabelList"/>
    <dgm:cxn modelId="{8A469B56-B467-4C49-9AF2-27EDC3942612}" type="presParOf" srcId="{C46E18D2-D77A-4966-945E-56A1E3362C5A}" destId="{B257256F-DC39-4693-9170-81E5A0E1A9FA}" srcOrd="1" destOrd="0" presId="urn:microsoft.com/office/officeart/2018/2/layout/IconLabelList"/>
    <dgm:cxn modelId="{E4258CAF-DE80-48BC-925B-431DEFEB5CF5}" type="presParOf" srcId="{C46E18D2-D77A-4966-945E-56A1E3362C5A}" destId="{BB527DDF-6139-4202-B1FF-6E83C0980AA0}" srcOrd="2" destOrd="0" presId="urn:microsoft.com/office/officeart/2018/2/layout/IconLabelList"/>
    <dgm:cxn modelId="{DC2A1AC3-A24F-48B4-8ACB-5E67A071B79C}" type="presParOf" srcId="{E8A39674-F257-4E3C-9DD9-D0B5B422C3DB}" destId="{BD2840C1-0A95-4D35-8AB3-25A73F72C6E6}" srcOrd="1" destOrd="0" presId="urn:microsoft.com/office/officeart/2018/2/layout/IconLabelList"/>
    <dgm:cxn modelId="{8975A419-0E42-4524-8060-3817E712A049}" type="presParOf" srcId="{E8A39674-F257-4E3C-9DD9-D0B5B422C3DB}" destId="{F4FD1736-C093-45E3-B70A-9D3078DAF6BE}" srcOrd="2" destOrd="0" presId="urn:microsoft.com/office/officeart/2018/2/layout/IconLabelList"/>
    <dgm:cxn modelId="{AD52FD28-9655-4BC1-8FC9-F08D60CF6F05}" type="presParOf" srcId="{F4FD1736-C093-45E3-B70A-9D3078DAF6BE}" destId="{4CAE4837-36EC-49CA-9703-E9D116A416DF}" srcOrd="0" destOrd="0" presId="urn:microsoft.com/office/officeart/2018/2/layout/IconLabelList"/>
    <dgm:cxn modelId="{043CD1D2-6774-48AE-8C6B-BB224F714F65}" type="presParOf" srcId="{F4FD1736-C093-45E3-B70A-9D3078DAF6BE}" destId="{61A401A0-D6C2-482E-8F81-0A0FF2EAEC65}" srcOrd="1" destOrd="0" presId="urn:microsoft.com/office/officeart/2018/2/layout/IconLabelList"/>
    <dgm:cxn modelId="{609AB3ED-8F52-47C0-BB05-EF92B3910406}" type="presParOf" srcId="{F4FD1736-C093-45E3-B70A-9D3078DAF6BE}" destId="{56DCE1E4-28BF-408E-B20C-2117AE8F4052}" srcOrd="2" destOrd="0" presId="urn:microsoft.com/office/officeart/2018/2/layout/IconLabelList"/>
    <dgm:cxn modelId="{D61FC482-3A6E-4D85-9857-50050CF1B372}" type="presParOf" srcId="{E8A39674-F257-4E3C-9DD9-D0B5B422C3DB}" destId="{963CDE8C-59AA-4C95-8BB9-4966F4C18F21}" srcOrd="3" destOrd="0" presId="urn:microsoft.com/office/officeart/2018/2/layout/IconLabelList"/>
    <dgm:cxn modelId="{6DCFBC38-C8CF-40D9-BEC8-CE46FBBC3E7E}" type="presParOf" srcId="{E8A39674-F257-4E3C-9DD9-D0B5B422C3DB}" destId="{A1FA662D-20CA-4068-9F35-6F3174B33373}" srcOrd="4" destOrd="0" presId="urn:microsoft.com/office/officeart/2018/2/layout/IconLabelList"/>
    <dgm:cxn modelId="{B1F67878-41E7-42CE-AFE4-458CF5C8B632}" type="presParOf" srcId="{A1FA662D-20CA-4068-9F35-6F3174B33373}" destId="{62016226-68CE-4FDE-A8CE-C0D391CB4365}" srcOrd="0" destOrd="0" presId="urn:microsoft.com/office/officeart/2018/2/layout/IconLabelList"/>
    <dgm:cxn modelId="{5DAF6067-378B-4BE5-9745-05E2797A3BEB}" type="presParOf" srcId="{A1FA662D-20CA-4068-9F35-6F3174B33373}" destId="{0D4FFC4E-0AC8-49BF-9FC3-00996C62A98F}" srcOrd="1" destOrd="0" presId="urn:microsoft.com/office/officeart/2018/2/layout/IconLabelList"/>
    <dgm:cxn modelId="{F69BB60E-6402-4BE1-A70C-D94AF896A88D}" type="presParOf" srcId="{A1FA662D-20CA-4068-9F35-6F3174B33373}" destId="{D54C7B9B-A225-42DA-A5CF-A3AF36F2D0A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6FD60-799E-43F8-B273-7AC41D3943B7}">
      <dsp:nvSpPr>
        <dsp:cNvPr id="0" name=""/>
        <dsp:cNvSpPr/>
      </dsp:nvSpPr>
      <dsp:spPr>
        <a:xfrm>
          <a:off x="0" y="4585"/>
          <a:ext cx="11226800" cy="1350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F23DBE-DD00-4587-BAC1-80248D973EAA}">
      <dsp:nvSpPr>
        <dsp:cNvPr id="0" name=""/>
        <dsp:cNvSpPr/>
      </dsp:nvSpPr>
      <dsp:spPr>
        <a:xfrm>
          <a:off x="408384" y="308342"/>
          <a:ext cx="743242" cy="742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A5FAD-C7B2-42F7-A7CB-5DE98AFB2F85}">
      <dsp:nvSpPr>
        <dsp:cNvPr id="0" name=""/>
        <dsp:cNvSpPr/>
      </dsp:nvSpPr>
      <dsp:spPr>
        <a:xfrm>
          <a:off x="1560011" y="4585"/>
          <a:ext cx="9437956" cy="13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18" tIns="143018" rIns="143018" bIns="143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Regular oral presentations last 15 minutes and include a 12-minute speech by the presenting author and an additional 3 minutes for questions from the audience. Plenary presentations last 45 minutes (35 minutes speaking time and 10 minutes for discussion).</a:t>
          </a:r>
        </a:p>
      </dsp:txBody>
      <dsp:txXfrm>
        <a:off x="1560011" y="4585"/>
        <a:ext cx="9437956" cy="1351350"/>
      </dsp:txXfrm>
    </dsp:sp>
    <dsp:sp modelId="{7F38C3CC-8340-459E-BDDC-A70BD9C79E0F}">
      <dsp:nvSpPr>
        <dsp:cNvPr id="0" name=""/>
        <dsp:cNvSpPr/>
      </dsp:nvSpPr>
      <dsp:spPr>
        <a:xfrm>
          <a:off x="0" y="1619614"/>
          <a:ext cx="11226800" cy="1350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D90C52-966D-4597-B65B-BBB751CA46A2}">
      <dsp:nvSpPr>
        <dsp:cNvPr id="0" name=""/>
        <dsp:cNvSpPr/>
      </dsp:nvSpPr>
      <dsp:spPr>
        <a:xfrm>
          <a:off x="408384" y="1923371"/>
          <a:ext cx="743242" cy="742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69931F-AE37-4B8D-A080-78912B5E33C4}">
      <dsp:nvSpPr>
        <dsp:cNvPr id="0" name=""/>
        <dsp:cNvSpPr/>
      </dsp:nvSpPr>
      <dsp:spPr>
        <a:xfrm>
          <a:off x="1560011" y="1619614"/>
          <a:ext cx="9437956" cy="13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18" tIns="143018" rIns="143018" bIns="143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Oral presentations should be submitted in Microsoft PowerPoint format (.pptx file) or Adobe Acrobat Reader format (.pdf file). Preferably, the widescreen format (16:9) should be used. The file should be submitted electronically (USB stick) to the Registration Desk at least one session before the presentation. </a:t>
          </a:r>
        </a:p>
      </dsp:txBody>
      <dsp:txXfrm>
        <a:off x="1560011" y="1619614"/>
        <a:ext cx="9437956" cy="1351350"/>
      </dsp:txXfrm>
    </dsp:sp>
    <dsp:sp modelId="{AAF6786D-E6AA-4C8A-9C07-638F39A49C0E}">
      <dsp:nvSpPr>
        <dsp:cNvPr id="0" name=""/>
        <dsp:cNvSpPr/>
      </dsp:nvSpPr>
      <dsp:spPr>
        <a:xfrm>
          <a:off x="0" y="3234642"/>
          <a:ext cx="11226800" cy="1350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7FE504-9FC7-4E7F-9843-7BE026DD498F}">
      <dsp:nvSpPr>
        <dsp:cNvPr id="0" name=""/>
        <dsp:cNvSpPr/>
      </dsp:nvSpPr>
      <dsp:spPr>
        <a:xfrm>
          <a:off x="408384" y="3538399"/>
          <a:ext cx="743242" cy="742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6ADD8D-DE61-43C0-B8D5-F9E68E2748FE}">
      <dsp:nvSpPr>
        <dsp:cNvPr id="0" name=""/>
        <dsp:cNvSpPr/>
      </dsp:nvSpPr>
      <dsp:spPr>
        <a:xfrm>
          <a:off x="1560011" y="3234642"/>
          <a:ext cx="9437956" cy="135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18" tIns="143018" rIns="143018" bIns="14301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order to keep to the schedule, all authors are asked to strictly adhere to their schedule and the duration of their presentations.</a:t>
          </a:r>
        </a:p>
      </dsp:txBody>
      <dsp:txXfrm>
        <a:off x="1560011" y="3234642"/>
        <a:ext cx="9437956" cy="1351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3C28-491C-4813-B5E3-839FBB1ADB82}">
      <dsp:nvSpPr>
        <dsp:cNvPr id="0" name=""/>
        <dsp:cNvSpPr/>
      </dsp:nvSpPr>
      <dsp:spPr>
        <a:xfrm>
          <a:off x="1212569" y="789220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7DDF-6139-4202-B1FF-6E83C0980AA0}">
      <dsp:nvSpPr>
        <dsp:cNvPr id="0" name=""/>
        <dsp:cNvSpPr/>
      </dsp:nvSpPr>
      <dsp:spPr>
        <a:xfrm>
          <a:off x="417971" y="254135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/>
            <a:t>To assist you, we’ve prepared this template that you’re welcome to use. </a:t>
          </a:r>
          <a:endParaRPr lang="en-US" sz="2000" kern="1200"/>
        </a:p>
      </dsp:txBody>
      <dsp:txXfrm>
        <a:off x="417971" y="2541358"/>
        <a:ext cx="2889450" cy="1260000"/>
      </dsp:txXfrm>
    </dsp:sp>
    <dsp:sp modelId="{4CAE4837-36EC-49CA-9703-E9D116A416DF}">
      <dsp:nvSpPr>
        <dsp:cNvPr id="0" name=""/>
        <dsp:cNvSpPr/>
      </dsp:nvSpPr>
      <dsp:spPr>
        <a:xfrm>
          <a:off x="4607673" y="789220"/>
          <a:ext cx="1300252" cy="1300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CE1E4-28BF-408E-B20C-2117AE8F4052}">
      <dsp:nvSpPr>
        <dsp:cNvPr id="0" name=""/>
        <dsp:cNvSpPr/>
      </dsp:nvSpPr>
      <dsp:spPr>
        <a:xfrm>
          <a:off x="3813074" y="254135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/>
            <a:t>You are free to use it at your discretion</a:t>
          </a:r>
          <a:r>
            <a:rPr lang="en-GB" sz="2000" i="1" kern="1200"/>
            <a:t>. </a:t>
          </a:r>
          <a:endParaRPr lang="en-US" sz="2000" kern="1200"/>
        </a:p>
      </dsp:txBody>
      <dsp:txXfrm>
        <a:off x="3813074" y="2541358"/>
        <a:ext cx="2889450" cy="1260000"/>
      </dsp:txXfrm>
    </dsp:sp>
    <dsp:sp modelId="{62016226-68CE-4FDE-A8CE-C0D391CB4365}">
      <dsp:nvSpPr>
        <dsp:cNvPr id="0" name=""/>
        <dsp:cNvSpPr/>
      </dsp:nvSpPr>
      <dsp:spPr>
        <a:xfrm>
          <a:off x="8002777" y="789220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C7B9B-A225-42DA-A5CF-A3AF36F2D0AD}">
      <dsp:nvSpPr>
        <dsp:cNvPr id="0" name=""/>
        <dsp:cNvSpPr/>
      </dsp:nvSpPr>
      <dsp:spPr>
        <a:xfrm>
          <a:off x="7208178" y="2541358"/>
          <a:ext cx="28894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If you find it helpful, great! If not, </a:t>
          </a:r>
          <a:r>
            <a:rPr lang="en-GB" sz="2000" b="1" i="1" kern="1200"/>
            <a:t>feel free to create your own design.</a:t>
          </a:r>
          <a:endParaRPr lang="en-US" sz="2000" kern="1200"/>
        </a:p>
      </dsp:txBody>
      <dsp:txXfrm>
        <a:off x="7208178" y="2541358"/>
        <a:ext cx="2889450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D5D81-A676-4DC8-8002-8209F31CA4BB}" type="datetimeFigureOut">
              <a:rPr lang="en-US" smtClean="0"/>
              <a:t>8/24/24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C863-B6D7-4F69-A939-63446A8B3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6CB5-A9AE-B6D5-E119-99CE3DCB9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16D4E-9579-BE55-1D81-F7D6965B9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9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2221-5E08-BE57-4802-6CACF0A1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95CA9-4774-EBD0-338A-10FDCF2E4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DDAF81A-A7C5-3EF2-4796-5AA2A4A4C678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B68EC-13AF-1D16-0C7D-278E8E847E98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1426ACA-EA02-F01F-1100-8C1FB80A9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929AC4B-4529-6724-AF51-3295889515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728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ACC82-F2A7-5134-BB22-89262C98D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01BFE-70E0-BAB0-1484-A91B60285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435852C-1800-7E59-450B-077C2BDF1E2F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FF567-4E96-F98C-445A-56D7DEEC6C5C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5D858EC-C60C-28BD-B6C7-56218E5EC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8BD60EF-2426-45C2-5A2B-FBFE15C7A5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9651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5D279-2D06-6982-0871-011EE2CB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7E9A-CA91-4A5C-A41B-D22DCB56457E}" type="datetimeFigureOut">
              <a:rPr lang="en-US" smtClean="0"/>
              <a:t>8/24/24</a:t>
            </a:fld>
            <a:endParaRPr lang="en-US"/>
          </a:p>
        </p:txBody>
      </p:sp>
      <p:sp>
        <p:nvSpPr>
          <p:cNvPr id="7" name="Hexagon 15">
            <a:extLst>
              <a:ext uri="{FF2B5EF4-FFF2-40B4-BE49-F238E27FC236}">
                <a16:creationId xmlns:a16="http://schemas.microsoft.com/office/drawing/2014/main" id="{5DC2FEE8-8DB2-0E77-7A29-5CA6744F4B04}"/>
              </a:ext>
            </a:extLst>
          </p:cNvPr>
          <p:cNvSpPr>
            <a:spLocks noChangeAspect="1"/>
          </p:cNvSpPr>
          <p:nvPr userDrawn="1"/>
        </p:nvSpPr>
        <p:spPr>
          <a:xfrm>
            <a:off x="7367490" y="3838793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EE34E-60B9-C586-D35C-3E199866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9F8F8"/>
              </a:clrFrom>
              <a:clrTo>
                <a:srgbClr val="F9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35" y="5873166"/>
            <a:ext cx="1557469" cy="84362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1FD311D-1926-2B53-C3E5-15E495B44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9" y="5930431"/>
            <a:ext cx="1293226" cy="742312"/>
          </a:xfrm>
          <a:prstGeom prst="rect">
            <a:avLst/>
          </a:prstGeom>
        </p:spPr>
      </p:pic>
      <p:sp>
        <p:nvSpPr>
          <p:cNvPr id="12" name="Hexagon 3">
            <a:extLst>
              <a:ext uri="{FF2B5EF4-FFF2-40B4-BE49-F238E27FC236}">
                <a16:creationId xmlns:a16="http://schemas.microsoft.com/office/drawing/2014/main" id="{58FB051A-878E-F960-272B-BB09AA309A96}"/>
              </a:ext>
            </a:extLst>
          </p:cNvPr>
          <p:cNvSpPr>
            <a:spLocks noChangeAspect="1"/>
          </p:cNvSpPr>
          <p:nvPr userDrawn="1"/>
        </p:nvSpPr>
        <p:spPr>
          <a:xfrm>
            <a:off x="4741415" y="-551516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6">
            <a:extLst>
              <a:ext uri="{FF2B5EF4-FFF2-40B4-BE49-F238E27FC236}">
                <a16:creationId xmlns:a16="http://schemas.microsoft.com/office/drawing/2014/main" id="{9E887ADA-F312-95A0-1DD6-EC628184D55A}"/>
              </a:ext>
            </a:extLst>
          </p:cNvPr>
          <p:cNvSpPr>
            <a:spLocks noChangeAspect="1"/>
          </p:cNvSpPr>
          <p:nvPr userDrawn="1"/>
        </p:nvSpPr>
        <p:spPr>
          <a:xfrm>
            <a:off x="7401041" y="-1941594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8">
            <a:extLst>
              <a:ext uri="{FF2B5EF4-FFF2-40B4-BE49-F238E27FC236}">
                <a16:creationId xmlns:a16="http://schemas.microsoft.com/office/drawing/2014/main" id="{05A6C20C-1910-C765-1DE0-875C27A63AF3}"/>
              </a:ext>
            </a:extLst>
          </p:cNvPr>
          <p:cNvSpPr>
            <a:spLocks noChangeAspect="1"/>
          </p:cNvSpPr>
          <p:nvPr userDrawn="1"/>
        </p:nvSpPr>
        <p:spPr>
          <a:xfrm>
            <a:off x="7367491" y="930637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82750E-8342-2FD7-CA97-63D71D923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84" y="2248083"/>
            <a:ext cx="6306095" cy="987072"/>
          </a:xfrm>
        </p:spPr>
        <p:txBody>
          <a:bodyPr/>
          <a:lstStyle/>
          <a:p>
            <a:r>
              <a:rPr lang="en-GB" b="1" dirty="0"/>
              <a:t>Title</a:t>
            </a:r>
            <a:endParaRPr lang="en-US" b="1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63E80C3-B55A-1BCA-D96A-E2A3D458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56" y="3554144"/>
            <a:ext cx="6306096" cy="1655762"/>
          </a:xfrm>
        </p:spPr>
        <p:txBody>
          <a:bodyPr/>
          <a:lstStyle/>
          <a:p>
            <a:r>
              <a:rPr lang="en-GB" dirty="0"/>
              <a:t>Authors</a:t>
            </a:r>
          </a:p>
          <a:p>
            <a:r>
              <a:rPr lang="en-US" sz="1800" i="1" dirty="0"/>
              <a:t>Affiliations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7" name="Hexagon 12">
            <a:extLst>
              <a:ext uri="{FF2B5EF4-FFF2-40B4-BE49-F238E27FC236}">
                <a16:creationId xmlns:a16="http://schemas.microsoft.com/office/drawing/2014/main" id="{F4F067F0-B72B-BF95-BC25-0F9AC144231C}"/>
              </a:ext>
            </a:extLst>
          </p:cNvPr>
          <p:cNvSpPr>
            <a:spLocks noChangeAspect="1"/>
          </p:cNvSpPr>
          <p:nvPr userDrawn="1"/>
        </p:nvSpPr>
        <p:spPr>
          <a:xfrm>
            <a:off x="10007021" y="-479537"/>
            <a:ext cx="3224981" cy="2780156"/>
          </a:xfrm>
          <a:prstGeom prst="hexagon">
            <a:avLst/>
          </a:prstGeom>
          <a:solidFill>
            <a:srgbClr val="D5E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3">
            <a:extLst>
              <a:ext uri="{FF2B5EF4-FFF2-40B4-BE49-F238E27FC236}">
                <a16:creationId xmlns:a16="http://schemas.microsoft.com/office/drawing/2014/main" id="{BC245D23-0E88-3E54-83ED-B78D85EFDF52}"/>
              </a:ext>
            </a:extLst>
          </p:cNvPr>
          <p:cNvSpPr>
            <a:spLocks noChangeAspect="1"/>
          </p:cNvSpPr>
          <p:nvPr userDrawn="1"/>
        </p:nvSpPr>
        <p:spPr>
          <a:xfrm>
            <a:off x="9986924" y="2412790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4">
            <a:extLst>
              <a:ext uri="{FF2B5EF4-FFF2-40B4-BE49-F238E27FC236}">
                <a16:creationId xmlns:a16="http://schemas.microsoft.com/office/drawing/2014/main" id="{EED6B8BA-3BF4-D62F-A2F9-FA145EF58324}"/>
              </a:ext>
            </a:extLst>
          </p:cNvPr>
          <p:cNvSpPr>
            <a:spLocks noChangeAspect="1"/>
          </p:cNvSpPr>
          <p:nvPr userDrawn="1"/>
        </p:nvSpPr>
        <p:spPr>
          <a:xfrm>
            <a:off x="9961301" y="5289831"/>
            <a:ext cx="3224981" cy="2780156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0">
            <a:extLst>
              <a:ext uri="{FF2B5EF4-FFF2-40B4-BE49-F238E27FC236}">
                <a16:creationId xmlns:a16="http://schemas.microsoft.com/office/drawing/2014/main" id="{A314A4CA-DFE2-B487-5163-D605097976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7224" r="25748" b="62052"/>
          <a:stretch>
            <a:fillRect/>
          </a:stretch>
        </p:blipFill>
        <p:spPr>
          <a:xfrm>
            <a:off x="7352743" y="937958"/>
            <a:ext cx="3224981" cy="2780154"/>
          </a:xfrm>
          <a:custGeom>
            <a:avLst/>
            <a:gdLst>
              <a:gd name="connsiteX0" fmla="*/ 695039 w 3224981"/>
              <a:gd name="connsiteY0" fmla="*/ 0 h 2780154"/>
              <a:gd name="connsiteX1" fmla="*/ 2529942 w 3224981"/>
              <a:gd name="connsiteY1" fmla="*/ 0 h 2780154"/>
              <a:gd name="connsiteX2" fmla="*/ 3224981 w 3224981"/>
              <a:gd name="connsiteY2" fmla="*/ 1390077 h 2780154"/>
              <a:gd name="connsiteX3" fmla="*/ 2529942 w 3224981"/>
              <a:gd name="connsiteY3" fmla="*/ 2780154 h 2780154"/>
              <a:gd name="connsiteX4" fmla="*/ 695039 w 3224981"/>
              <a:gd name="connsiteY4" fmla="*/ 2780154 h 2780154"/>
              <a:gd name="connsiteX5" fmla="*/ 0 w 3224981"/>
              <a:gd name="connsiteY5" fmla="*/ 1390077 h 27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981" h="2780154">
                <a:moveTo>
                  <a:pt x="695039" y="0"/>
                </a:moveTo>
                <a:lnTo>
                  <a:pt x="2529942" y="0"/>
                </a:lnTo>
                <a:lnTo>
                  <a:pt x="3224981" y="1390077"/>
                </a:lnTo>
                <a:lnTo>
                  <a:pt x="2529942" y="2780154"/>
                </a:lnTo>
                <a:lnTo>
                  <a:pt x="695039" y="2780154"/>
                </a:lnTo>
                <a:lnTo>
                  <a:pt x="0" y="1390077"/>
                </a:lnTo>
                <a:close/>
              </a:path>
            </a:pathLst>
          </a:cu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B2F08028-573D-9D5C-5AB2-E056B78C19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11398"/>
          <a:stretch>
            <a:fillRect/>
          </a:stretch>
        </p:blipFill>
        <p:spPr>
          <a:xfrm>
            <a:off x="10007021" y="2423121"/>
            <a:ext cx="3224981" cy="2780154"/>
          </a:xfrm>
          <a:custGeom>
            <a:avLst/>
            <a:gdLst>
              <a:gd name="connsiteX0" fmla="*/ 695039 w 3224981"/>
              <a:gd name="connsiteY0" fmla="*/ 0 h 2780154"/>
              <a:gd name="connsiteX1" fmla="*/ 2529942 w 3224981"/>
              <a:gd name="connsiteY1" fmla="*/ 0 h 2780154"/>
              <a:gd name="connsiteX2" fmla="*/ 3224981 w 3224981"/>
              <a:gd name="connsiteY2" fmla="*/ 1390077 h 2780154"/>
              <a:gd name="connsiteX3" fmla="*/ 2529942 w 3224981"/>
              <a:gd name="connsiteY3" fmla="*/ 2780154 h 2780154"/>
              <a:gd name="connsiteX4" fmla="*/ 695039 w 3224981"/>
              <a:gd name="connsiteY4" fmla="*/ 2780154 h 2780154"/>
              <a:gd name="connsiteX5" fmla="*/ 0 w 3224981"/>
              <a:gd name="connsiteY5" fmla="*/ 1390077 h 27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981" h="2780154">
                <a:moveTo>
                  <a:pt x="695039" y="0"/>
                </a:moveTo>
                <a:lnTo>
                  <a:pt x="2529942" y="0"/>
                </a:lnTo>
                <a:lnTo>
                  <a:pt x="3224981" y="1390077"/>
                </a:lnTo>
                <a:lnTo>
                  <a:pt x="2529942" y="2780154"/>
                </a:lnTo>
                <a:lnTo>
                  <a:pt x="695039" y="2780154"/>
                </a:lnTo>
                <a:lnTo>
                  <a:pt x="0" y="1390077"/>
                </a:lnTo>
                <a:close/>
              </a:path>
            </a:pathLst>
          </a:custGeom>
        </p:spPr>
      </p:pic>
      <p:pic>
        <p:nvPicPr>
          <p:cNvPr id="22" name="Picture 46">
            <a:extLst>
              <a:ext uri="{FF2B5EF4-FFF2-40B4-BE49-F238E27FC236}">
                <a16:creationId xmlns:a16="http://schemas.microsoft.com/office/drawing/2014/main" id="{7B37DE79-C99F-DACC-CE1B-1891180771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5" r="36901" b="56718"/>
          <a:stretch>
            <a:fillRect/>
          </a:stretch>
        </p:blipFill>
        <p:spPr>
          <a:xfrm>
            <a:off x="4733310" y="-570959"/>
            <a:ext cx="3224981" cy="2776472"/>
          </a:xfrm>
          <a:custGeom>
            <a:avLst/>
            <a:gdLst>
              <a:gd name="connsiteX0" fmla="*/ 693198 w 3224981"/>
              <a:gd name="connsiteY0" fmla="*/ 0 h 2776472"/>
              <a:gd name="connsiteX1" fmla="*/ 2531783 w 3224981"/>
              <a:gd name="connsiteY1" fmla="*/ 0 h 2776472"/>
              <a:gd name="connsiteX2" fmla="*/ 3224981 w 3224981"/>
              <a:gd name="connsiteY2" fmla="*/ 1386395 h 2776472"/>
              <a:gd name="connsiteX3" fmla="*/ 2529942 w 3224981"/>
              <a:gd name="connsiteY3" fmla="*/ 2776472 h 2776472"/>
              <a:gd name="connsiteX4" fmla="*/ 695039 w 3224981"/>
              <a:gd name="connsiteY4" fmla="*/ 2776472 h 2776472"/>
              <a:gd name="connsiteX5" fmla="*/ 0 w 3224981"/>
              <a:gd name="connsiteY5" fmla="*/ 1386395 h 2776472"/>
              <a:gd name="connsiteX6" fmla="*/ 693198 w 3224981"/>
              <a:gd name="connsiteY6" fmla="*/ 0 h 277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981" h="2776472">
                <a:moveTo>
                  <a:pt x="693198" y="0"/>
                </a:moveTo>
                <a:lnTo>
                  <a:pt x="2531783" y="0"/>
                </a:lnTo>
                <a:lnTo>
                  <a:pt x="3224981" y="1386395"/>
                </a:lnTo>
                <a:lnTo>
                  <a:pt x="2529942" y="2776472"/>
                </a:lnTo>
                <a:lnTo>
                  <a:pt x="695039" y="2776472"/>
                </a:lnTo>
                <a:lnTo>
                  <a:pt x="0" y="1386395"/>
                </a:lnTo>
                <a:lnTo>
                  <a:pt x="693198" y="0"/>
                </a:lnTo>
                <a:close/>
              </a:path>
            </a:pathLst>
          </a:custGeom>
        </p:spPr>
      </p:pic>
      <p:pic>
        <p:nvPicPr>
          <p:cNvPr id="23" name="Picture 47">
            <a:extLst>
              <a:ext uri="{FF2B5EF4-FFF2-40B4-BE49-F238E27FC236}">
                <a16:creationId xmlns:a16="http://schemas.microsoft.com/office/drawing/2014/main" id="{EF28999F-9BB9-2895-FB1E-99A1C99B3E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71" y="151635"/>
            <a:ext cx="2605298" cy="1373854"/>
          </a:xfrm>
          <a:prstGeom prst="rect">
            <a:avLst/>
          </a:prstGeom>
        </p:spPr>
      </p:pic>
      <p:pic>
        <p:nvPicPr>
          <p:cNvPr id="24" name="Picture 2" descr="Επιμελητήριο Δωδεκανήσου">
            <a:extLst>
              <a:ext uri="{FF2B5EF4-FFF2-40B4-BE49-F238E27FC236}">
                <a16:creationId xmlns:a16="http://schemas.microsoft.com/office/drawing/2014/main" id="{7122B4AA-27C3-3BD3-6AAA-4182496A0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6" b="97778" l="9778" r="89778">
                        <a14:foregroundMark x1="38667" y1="92444" x2="38667" y2="92444"/>
                        <a14:foregroundMark x1="57333" y1="96000" x2="57333" y2="96000"/>
                        <a14:foregroundMark x1="38222" y1="97778" x2="38222" y2="97778"/>
                        <a14:foregroundMark x1="56889" y1="8000" x2="56889" y2="8000"/>
                        <a14:foregroundMark x1="40000" y1="4444" x2="40000" y2="4444"/>
                        <a14:foregroundMark x1="57778" y1="3556" x2="57778" y2="3556"/>
                        <a14:backgroundMark x1="48889" y1="2667" x2="48889" y2="2667"/>
                        <a14:backgroundMark x1="47111" y1="95111" x2="47111" y2="95111"/>
                        <a14:backgroundMark x1="36889" y1="93333" x2="36889" y2="93333"/>
                        <a14:backgroundMark x1="36889" y1="98667" x2="36889" y2="98667"/>
                        <a14:backgroundMark x1="37333" y1="98667" x2="37333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25" y="5873166"/>
            <a:ext cx="870573" cy="8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9CCE8E28-A1B5-45D5-BB6B-E23D2C9BE8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958041" y="2900260"/>
            <a:ext cx="2000250" cy="1891704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8142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B639-7C2F-84C2-BB8F-BDCE1391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DC9A-608C-E51F-CE9A-AD1E81A7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F53369-A8AC-EE4F-DB38-44FD4E7FF96D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B42A7-D295-4BCE-16DA-318C635054C0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4C21C7B5-0BEF-C3CF-1DAD-9A05FD2D5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B2D60C-B1F4-ECDC-5E7E-AF7E44A9F3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4327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7D53-4219-B608-C207-2696EEB6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72FF-33C3-B087-7BF6-5E40E26C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E3561-BCC9-E34B-2EFC-AF0879124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9D79287-BE82-192F-71FB-1546889CB712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989F9-DF3E-B6CD-87EA-023845571328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EB73FBBB-EAFA-258E-0214-44100AB2B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54D4318-8C09-9B11-93CC-08A761691A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0477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98DB-F476-6681-6AAF-9C555941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0D041-9B10-D436-46F4-6939D5A65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25E9A-8D79-26DB-A566-486CDAF6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D2F4F-A63C-F1E1-A4CA-CCEECA768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49E06-2C6C-3C1A-4D87-BB3E2E499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40F680E-7382-5152-AE91-413888C106E2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25CC42-AD48-E40C-30BB-26775071701C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359E78A0-8165-CCE9-511B-BAEB95B26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F3144E2-6076-D4B4-7242-2608CB3573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669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672E-9065-3A0A-02C6-B67856B0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B638483-BE92-BDC3-109B-9EE10F2891E8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E7878-80F2-0F04-83CC-8BA17626274C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B917CD60-E6DF-8056-7F3B-F2E8DBCF5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1553832-B41C-F0D3-5661-70378AFD55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844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E677B4D-B246-9268-D929-9A1147BB4F88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356AA-B946-AC90-C9B2-AA395924E9DD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048E96EC-300E-BC89-289A-CB9FE33CA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5070DBF1-C3C3-B53F-5F48-4DB5FE437E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2196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31B6-991D-E64F-28F4-C738A3BA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2FAF1-0467-09D0-5F88-16158079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9FAC1-0918-FCF4-C8E0-A4888D0DF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1D61B0-02A8-AFE8-DCDC-C66C1C2426FD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533C5-CEC5-A835-1C1C-0F7D6C0CB3B5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F15A760-F954-81AF-E002-CADF4CA0E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811BAFF-37C8-C768-8E1C-310CDF09F1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4550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2E11-7B94-B33B-06F7-EB0D4A4C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3D8B6-DD06-663C-CC48-FD9188674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B6E5F-484A-AFB9-B29F-837C3866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6D6BD24-17BB-86C7-EA81-C39CD5B41CFA}"/>
              </a:ext>
            </a:extLst>
          </p:cNvPr>
          <p:cNvSpPr/>
          <p:nvPr userDrawn="1"/>
        </p:nvSpPr>
        <p:spPr>
          <a:xfrm>
            <a:off x="0" y="6192824"/>
            <a:ext cx="12192000" cy="665175"/>
          </a:xfrm>
          <a:prstGeom prst="rect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7ADBB-3C0A-6FBB-A6D3-C059A2C82FD2}"/>
              </a:ext>
            </a:extLst>
          </p:cNvPr>
          <p:cNvSpPr txBox="1"/>
          <p:nvPr userDrawn="1"/>
        </p:nvSpPr>
        <p:spPr>
          <a:xfrm>
            <a:off x="1225748" y="6371522"/>
            <a:ext cx="894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16</a:t>
            </a:r>
            <a:r>
              <a:rPr lang="en-GB" sz="1400" b="1" baseline="30000" dirty="0">
                <a:solidFill>
                  <a:schemeClr val="bg1"/>
                </a:solidFill>
              </a:rPr>
              <a:t>th</a:t>
            </a:r>
            <a:r>
              <a:rPr lang="en-GB" sz="1400" b="1" dirty="0">
                <a:solidFill>
                  <a:schemeClr val="bg1"/>
                </a:solidFill>
              </a:rPr>
              <a:t> International </a:t>
            </a:r>
            <a:r>
              <a:rPr lang="en-GB" sz="1400" b="1" dirty="0" err="1">
                <a:solidFill>
                  <a:schemeClr val="bg1"/>
                </a:solidFill>
              </a:rPr>
              <a:t>GeoRAMAN</a:t>
            </a:r>
            <a:r>
              <a:rPr lang="en-GB" sz="1400" b="1" dirty="0">
                <a:solidFill>
                  <a:schemeClr val="bg1"/>
                </a:solidFill>
              </a:rPr>
              <a:t> Conference,  24-27 September 2024, Rhodes, Greece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AB50AF8-E408-5883-DAB6-9F66F0F6D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" y="6214026"/>
            <a:ext cx="1087565" cy="573768"/>
          </a:xfrm>
          <a:prstGeom prst="rect">
            <a:avLst/>
          </a:prstGeom>
        </p:spPr>
      </p:pic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DF67635-9470-F3FA-3E26-09BC288625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73102" y="6176963"/>
            <a:ext cx="2000250" cy="681037"/>
          </a:xfrm>
        </p:spPr>
        <p:txBody>
          <a:bodyPr/>
          <a:lstStyle>
            <a:lvl1pPr>
              <a:defRPr sz="16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Your institution logo here</a:t>
            </a:r>
            <a:endParaRPr lang="en-US" dirty="0"/>
          </a:p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0079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33B9A-A43A-651F-6D9E-C99583D1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0ED9-E888-DF79-028F-6C12401B1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25DCD-54A8-FA16-FF95-06F8445EE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7E9A-CA91-4A5C-A41B-D22DCB56457E}" type="datetimeFigureOut">
              <a:rPr lang="en-US" smtClean="0"/>
              <a:t>8/24/24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7A109-88B0-2E11-059D-568646FD5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96D6E-825B-E093-94A6-3AD1ED054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93585-7F5E-45BD-AB56-C4A73813D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099A56-DD8A-9D0F-0BAD-3CE96F854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07A51EF-DA62-D9D7-BC53-6DF8AE319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84" y="4025632"/>
            <a:ext cx="6306096" cy="1655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Authors List</a:t>
            </a:r>
          </a:p>
          <a:p>
            <a:pPr marL="0" indent="0">
              <a:buNone/>
            </a:pPr>
            <a:r>
              <a:rPr lang="en-US" dirty="0"/>
              <a:t>Affiliation</a:t>
            </a:r>
            <a:endParaRPr lang="el-GR" dirty="0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9197BD09-1693-CB85-C83E-60102029BF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7954" y="3079780"/>
            <a:ext cx="2000250" cy="1891704"/>
          </a:xfr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094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88913C-9388-EF3C-F621-A1FBBCE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6721FF8-AA6C-BF96-E6D4-F90FD8DE5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81C640BE-4DE1-E22E-8199-6A4ED55862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9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047F77F-1B1D-7D21-6C4D-037802B3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7224" r="25748" b="62052"/>
          <a:stretch>
            <a:fillRect/>
          </a:stretch>
        </p:blipFill>
        <p:spPr>
          <a:xfrm>
            <a:off x="7173535" y="1070007"/>
            <a:ext cx="4055313" cy="3495957"/>
          </a:xfrm>
          <a:custGeom>
            <a:avLst/>
            <a:gdLst>
              <a:gd name="connsiteX0" fmla="*/ 695039 w 3224981"/>
              <a:gd name="connsiteY0" fmla="*/ 0 h 2780154"/>
              <a:gd name="connsiteX1" fmla="*/ 2529942 w 3224981"/>
              <a:gd name="connsiteY1" fmla="*/ 0 h 2780154"/>
              <a:gd name="connsiteX2" fmla="*/ 3224981 w 3224981"/>
              <a:gd name="connsiteY2" fmla="*/ 1390077 h 2780154"/>
              <a:gd name="connsiteX3" fmla="*/ 2529942 w 3224981"/>
              <a:gd name="connsiteY3" fmla="*/ 2780154 h 2780154"/>
              <a:gd name="connsiteX4" fmla="*/ 695039 w 3224981"/>
              <a:gd name="connsiteY4" fmla="*/ 2780154 h 2780154"/>
              <a:gd name="connsiteX5" fmla="*/ 0 w 3224981"/>
              <a:gd name="connsiteY5" fmla="*/ 1390077 h 27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981" h="2780154">
                <a:moveTo>
                  <a:pt x="695039" y="0"/>
                </a:moveTo>
                <a:lnTo>
                  <a:pt x="2529942" y="0"/>
                </a:lnTo>
                <a:lnTo>
                  <a:pt x="3224981" y="1390077"/>
                </a:lnTo>
                <a:lnTo>
                  <a:pt x="2529942" y="2780154"/>
                </a:lnTo>
                <a:lnTo>
                  <a:pt x="695039" y="2780154"/>
                </a:lnTo>
                <a:lnTo>
                  <a:pt x="0" y="1390077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8FAB21-6E3C-9B79-199F-4F99FDFA37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11398"/>
          <a:stretch>
            <a:fillRect/>
          </a:stretch>
        </p:blipFill>
        <p:spPr>
          <a:xfrm>
            <a:off x="7269568" y="4726423"/>
            <a:ext cx="4055313" cy="3495957"/>
          </a:xfrm>
          <a:custGeom>
            <a:avLst/>
            <a:gdLst>
              <a:gd name="connsiteX0" fmla="*/ 695039 w 3224981"/>
              <a:gd name="connsiteY0" fmla="*/ 0 h 2780154"/>
              <a:gd name="connsiteX1" fmla="*/ 2529942 w 3224981"/>
              <a:gd name="connsiteY1" fmla="*/ 0 h 2780154"/>
              <a:gd name="connsiteX2" fmla="*/ 3224981 w 3224981"/>
              <a:gd name="connsiteY2" fmla="*/ 1390077 h 2780154"/>
              <a:gd name="connsiteX3" fmla="*/ 2529942 w 3224981"/>
              <a:gd name="connsiteY3" fmla="*/ 2780154 h 2780154"/>
              <a:gd name="connsiteX4" fmla="*/ 695039 w 3224981"/>
              <a:gd name="connsiteY4" fmla="*/ 2780154 h 2780154"/>
              <a:gd name="connsiteX5" fmla="*/ 0 w 3224981"/>
              <a:gd name="connsiteY5" fmla="*/ 1390077 h 278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4981" h="2780154">
                <a:moveTo>
                  <a:pt x="695039" y="0"/>
                </a:moveTo>
                <a:lnTo>
                  <a:pt x="2529942" y="0"/>
                </a:lnTo>
                <a:lnTo>
                  <a:pt x="3224981" y="1390077"/>
                </a:lnTo>
                <a:lnTo>
                  <a:pt x="2529942" y="2780154"/>
                </a:lnTo>
                <a:lnTo>
                  <a:pt x="695039" y="2780154"/>
                </a:lnTo>
                <a:lnTo>
                  <a:pt x="0" y="1390077"/>
                </a:lnTo>
                <a:close/>
              </a:path>
            </a:pathLst>
          </a:custGeom>
        </p:spPr>
      </p:pic>
      <p:sp>
        <p:nvSpPr>
          <p:cNvPr id="24" name="Hexagon 23">
            <a:extLst>
              <a:ext uri="{FF2B5EF4-FFF2-40B4-BE49-F238E27FC236}">
                <a16:creationId xmlns:a16="http://schemas.microsoft.com/office/drawing/2014/main" id="{7CB9C4FD-B41B-E82A-F4A0-2869411AEBC8}"/>
              </a:ext>
            </a:extLst>
          </p:cNvPr>
          <p:cNvSpPr>
            <a:spLocks noChangeAspect="1"/>
          </p:cNvSpPr>
          <p:nvPr/>
        </p:nvSpPr>
        <p:spPr>
          <a:xfrm>
            <a:off x="10494097" y="-823119"/>
            <a:ext cx="4055313" cy="3495959"/>
          </a:xfrm>
          <a:prstGeom prst="hexagon">
            <a:avLst/>
          </a:prstGeom>
          <a:solidFill>
            <a:srgbClr val="D5E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DF0D3D99-B774-273F-A797-02E3F72B490D}"/>
              </a:ext>
            </a:extLst>
          </p:cNvPr>
          <p:cNvSpPr>
            <a:spLocks noChangeAspect="1"/>
          </p:cNvSpPr>
          <p:nvPr/>
        </p:nvSpPr>
        <p:spPr>
          <a:xfrm>
            <a:off x="3881547" y="-758839"/>
            <a:ext cx="4055313" cy="3495959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D6D40-9CDE-5550-F25D-9F94A99A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25" y="3532623"/>
            <a:ext cx="6306095" cy="2387600"/>
          </a:xfrm>
        </p:spPr>
        <p:txBody>
          <a:bodyPr anchor="ctr"/>
          <a:lstStyle/>
          <a:p>
            <a:r>
              <a:rPr lang="en-GB" b="1" dirty="0"/>
              <a:t>Thank you!</a:t>
            </a: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B045C5-2775-A495-2608-993AA07B7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40" y="150154"/>
            <a:ext cx="3246786" cy="1712910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08F3D02A-994B-1142-AB0D-F6615538C850}"/>
              </a:ext>
            </a:extLst>
          </p:cNvPr>
          <p:cNvSpPr>
            <a:spLocks noChangeAspect="1"/>
          </p:cNvSpPr>
          <p:nvPr/>
        </p:nvSpPr>
        <p:spPr>
          <a:xfrm>
            <a:off x="7173534" y="-2582497"/>
            <a:ext cx="4055313" cy="3495959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1179B13-57CB-F665-4821-BE8FB61E70B7}"/>
              </a:ext>
            </a:extLst>
          </p:cNvPr>
          <p:cNvSpPr>
            <a:spLocks noChangeAspect="1"/>
          </p:cNvSpPr>
          <p:nvPr/>
        </p:nvSpPr>
        <p:spPr>
          <a:xfrm>
            <a:off x="10494097" y="2829385"/>
            <a:ext cx="4055313" cy="3495959"/>
          </a:xfrm>
          <a:prstGeom prst="hexagon">
            <a:avLst/>
          </a:prstGeom>
          <a:solidFill>
            <a:srgbClr val="2049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521600-904E-A46B-383A-2A14EC9A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5D248E5-E71E-746F-5733-2DC22D0115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098793-29BF-CA82-7754-18B4277411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174837"/>
              </p:ext>
            </p:extLst>
          </p:nvPr>
        </p:nvGraphicFramePr>
        <p:xfrm>
          <a:off x="743465" y="1576107"/>
          <a:ext cx="11226800" cy="459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61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2201B4-F6CA-0781-81A9-2A8B72EE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6A845E0-A90B-AF70-6031-D20FCB456C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CD1FC70-9936-6A6B-3BBC-B9E25AA96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840034"/>
              </p:ext>
            </p:extLst>
          </p:nvPr>
        </p:nvGraphicFramePr>
        <p:xfrm>
          <a:off x="838200" y="1230118"/>
          <a:ext cx="10515600" cy="459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31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85AD2-6130-F479-59A0-90118879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7A8BDB-628A-13BD-5A80-7AC939A25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εικόνας 3">
            <a:extLst>
              <a:ext uri="{FF2B5EF4-FFF2-40B4-BE49-F238E27FC236}">
                <a16:creationId xmlns:a16="http://schemas.microsoft.com/office/drawing/2014/main" id="{5FD23452-AD67-F12B-E2BE-29CB6A9D55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37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F1812-B1BE-8DDB-BB3C-BA6E6106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69B3E3-C86E-6B64-D915-FB8709D8FD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AD39025-D213-E476-CA0E-5ABE282446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66A2678D-ADD7-EE32-96E8-EC78A6DFE6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50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08C4C-D5E5-AA02-A174-2AA773D8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5C959B1-6763-D207-8956-6BF63CC5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221A43-002E-525D-7A3D-790FDE84F2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D32D6-A640-2339-490C-4AC96BBA6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DDD0B33-820A-6FD9-6A4D-65ABBF987A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εικόνας 6">
            <a:extLst>
              <a:ext uri="{FF2B5EF4-FFF2-40B4-BE49-F238E27FC236}">
                <a16:creationId xmlns:a16="http://schemas.microsoft.com/office/drawing/2014/main" id="{C3A95DBD-9014-9530-6DFE-3D1BC8E32D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00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273783-9229-F31D-57E0-EF5D47B6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1800F06-31B9-96EB-9A77-5DEDAC716F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81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>
            <a:extLst>
              <a:ext uri="{FF2B5EF4-FFF2-40B4-BE49-F238E27FC236}">
                <a16:creationId xmlns:a16="http://schemas.microsoft.com/office/drawing/2014/main" id="{E0C5652C-569A-DA8E-B51C-5F4BB731B3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42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8B2099-DE74-73B4-4B89-1F05624E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D95616E-DBF7-CF35-16D1-5BA9F123A11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D91EEE-1843-6664-F012-A7890771C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81B0F6B6-14F4-4022-F146-A6C94E479F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78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174</Words>
  <Application>Microsoft Macintosh PowerPoint</Application>
  <PresentationFormat>Ευρεία οθόνη</PresentationFormat>
  <Paragraphs>10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Presentation Title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despoina psarraki</dc:creator>
  <cp:lastModifiedBy>Microsoft Office User</cp:lastModifiedBy>
  <cp:revision>6</cp:revision>
  <dcterms:created xsi:type="dcterms:W3CDTF">2024-08-20T11:20:27Z</dcterms:created>
  <dcterms:modified xsi:type="dcterms:W3CDTF">2024-08-24T07:54:55Z</dcterms:modified>
</cp:coreProperties>
</file>